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</p:sldIdLst>
  <p:sldSz cx="6858000" cy="9144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014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ED3DF-9E4A-4DB1-A96C-C5CB3A34C8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AE5B2-909B-4FB8-9D03-05E194C96D8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D4FAD-883F-4F12-9128-213D77D6F28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794B7-ED6D-432D-8AF1-076D68E72D3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61FD4-372A-4540-A76B-CF2A7C8338E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F7760-87F4-4E7A-9175-E39296DF3CC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47DC7-85EA-47B7-81D7-2B63B3253EC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CE1A1-DB7D-4AE4-83A0-A28CDE65FB3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1BF38-BEDC-4A97-940D-90FB83E70E7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424A7-4F14-4C30-8164-392F6F7D97D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C1A0A-5D72-43C4-81B9-86D8A0C057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6D075A7-FA54-4D8C-8DC3-69EC0E3D1FA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214313" y="214313"/>
          <a:ext cx="6429420" cy="886805"/>
        </p:xfrm>
        <a:graphic>
          <a:graphicData uri="http://schemas.openxmlformats.org/drawingml/2006/table">
            <a:tbl>
              <a:tblPr/>
              <a:tblGrid>
                <a:gridCol w="1500198"/>
                <a:gridCol w="1461170"/>
                <a:gridCol w="1752855"/>
                <a:gridCol w="1715197"/>
              </a:tblGrid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0" i="0" u="none" strike="noStrike" dirty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Fecha: </a:t>
                      </a:r>
                      <a:r>
                        <a:rPr lang="es-ES" sz="1200" b="0" i="0" u="none" strike="noStrike" dirty="0" smtClean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: 4 Junio/12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 smtClean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Código</a:t>
                      </a:r>
                      <a:r>
                        <a:rPr lang="es-ES" sz="1200" b="0" i="0" u="none" strike="noStrike" smtClean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: </a:t>
                      </a:r>
                      <a:r>
                        <a:rPr lang="es-ES" sz="1200" b="0" i="0" u="none" strike="noStrike" smtClean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D-001</a:t>
                      </a:r>
                      <a:endParaRPr lang="es-ES" sz="1200" b="0" i="0" u="none" strike="noStrike" dirty="0">
                        <a:solidFill>
                          <a:schemeClr val="tx1"/>
                        </a:solidFill>
                        <a:latin typeface="Berlin Sans FB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4205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MAPA DE PROCESOS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 smtClean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Versión: 11</a:t>
                      </a:r>
                      <a:endParaRPr lang="es-ES" sz="1200" b="0" i="0" u="none" strike="noStrike" dirty="0">
                        <a:solidFill>
                          <a:schemeClr val="tx1"/>
                        </a:solidFill>
                        <a:latin typeface="Berlin Sans FB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84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Elaboro</a:t>
                      </a:r>
                      <a:r>
                        <a:rPr lang="es-ES" sz="1200" b="0" i="0" u="none" strike="noStrike" dirty="0" smtClean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: Coord</a:t>
                      </a:r>
                      <a:r>
                        <a:rPr lang="es-ES" sz="1200" b="0" i="0" u="none" strike="noStrike" dirty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. </a:t>
                      </a:r>
                      <a:r>
                        <a:rPr lang="es-ES" sz="1200" b="0" i="0" u="none" strike="noStrike" dirty="0" smtClean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HSQ</a:t>
                      </a:r>
                      <a:endParaRPr lang="es-ES" sz="1200" b="0" i="0" u="none" strike="noStrike" dirty="0">
                        <a:solidFill>
                          <a:schemeClr val="tx1"/>
                        </a:solidFill>
                        <a:latin typeface="Berlin Sans FB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Reviso: Coord. </a:t>
                      </a:r>
                      <a:r>
                        <a:rPr lang="es-ES" sz="1200" b="0" i="0" u="none" strike="noStrike" baseline="0" dirty="0" smtClean="0">
                          <a:solidFill>
                            <a:schemeClr val="tx1"/>
                          </a:solidFill>
                          <a:latin typeface="Berlin Sans FB" pitchFamily="34" charset="0"/>
                        </a:rPr>
                        <a:t>HSQ</a:t>
                      </a:r>
                      <a:endParaRPr lang="es-ES" sz="1200" b="0" i="0" u="none" strike="noStrike" dirty="0">
                        <a:solidFill>
                          <a:schemeClr val="tx1"/>
                        </a:solidFill>
                        <a:latin typeface="Berlin Sans FB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72" name="Text Box 18"/>
          <p:cNvSpPr txBox="1">
            <a:spLocks noChangeArrowheads="1"/>
          </p:cNvSpPr>
          <p:nvPr/>
        </p:nvSpPr>
        <p:spPr bwMode="auto">
          <a:xfrm>
            <a:off x="2928938" y="4000500"/>
            <a:ext cx="876300" cy="471488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_tradnl" sz="900" b="1"/>
              <a:t>GESTIÓN LOGÍSTICA</a:t>
            </a:r>
          </a:p>
          <a:p>
            <a:pPr algn="ctr"/>
            <a:r>
              <a:rPr lang="es-ES_tradnl" sz="800" b="1"/>
              <a:t>J. Bodega</a:t>
            </a:r>
            <a:endParaRPr lang="es-ES"/>
          </a:p>
        </p:txBody>
      </p:sp>
      <p:grpSp>
        <p:nvGrpSpPr>
          <p:cNvPr id="2073" name="24 Grupo"/>
          <p:cNvGrpSpPr>
            <a:grpSpLocks/>
          </p:cNvGrpSpPr>
          <p:nvPr/>
        </p:nvGrpSpPr>
        <p:grpSpPr bwMode="auto">
          <a:xfrm>
            <a:off x="404813" y="1214438"/>
            <a:ext cx="6286500" cy="7461250"/>
            <a:chOff x="142240" y="714348"/>
            <a:chExt cx="6705625" cy="8429652"/>
          </a:xfrm>
        </p:grpSpPr>
        <p:pic>
          <p:nvPicPr>
            <p:cNvPr id="2" name="Picture 46" descr="C:\Users\EI-ARCHIVO\Desktop\bombillo\por fi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42240" y="714348"/>
              <a:ext cx="6705625" cy="8429652"/>
            </a:xfrm>
            <a:prstGeom prst="rect">
              <a:avLst/>
            </a:prstGeom>
            <a:noFill/>
          </p:spPr>
        </p:pic>
        <p:sp>
          <p:nvSpPr>
            <p:cNvPr id="2077" name="11 CuadroTexto"/>
            <p:cNvSpPr txBox="1">
              <a:spLocks noChangeArrowheads="1"/>
            </p:cNvSpPr>
            <p:nvPr/>
          </p:nvSpPr>
          <p:spPr bwMode="auto">
            <a:xfrm>
              <a:off x="642938" y="7715250"/>
              <a:ext cx="5572125" cy="392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/>
                <a:t> </a:t>
              </a:r>
              <a:r>
                <a:rPr lang="es-ES" b="1"/>
                <a:t>REQUISITOS </a:t>
              </a:r>
              <a:r>
                <a:rPr lang="es-ES"/>
                <a:t>                        </a:t>
              </a:r>
              <a:r>
                <a:rPr lang="es-ES" b="1"/>
                <a:t>DEL CLIENTE.</a:t>
              </a:r>
            </a:p>
          </p:txBody>
        </p:sp>
        <p:sp>
          <p:nvSpPr>
            <p:cNvPr id="2078" name="Text Box 24"/>
            <p:cNvSpPr txBox="1">
              <a:spLocks noChangeArrowheads="1"/>
            </p:cNvSpPr>
            <p:nvPr/>
          </p:nvSpPr>
          <p:spPr bwMode="auto">
            <a:xfrm>
              <a:off x="2830539" y="5584998"/>
              <a:ext cx="1382554" cy="306197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_tradnl" sz="700" b="1"/>
                <a:t>TALENTO HUMANO</a:t>
              </a:r>
            </a:p>
            <a:p>
              <a:pPr algn="ctr"/>
              <a:r>
                <a:rPr lang="es-ES_tradnl" sz="700" b="1"/>
                <a:t>Directora de RH</a:t>
              </a:r>
              <a:endParaRPr lang="es-ES" sz="700"/>
            </a:p>
          </p:txBody>
        </p:sp>
        <p:sp>
          <p:nvSpPr>
            <p:cNvPr id="2079" name="AutoShape 25"/>
            <p:cNvSpPr>
              <a:spLocks noChangeArrowheads="1"/>
            </p:cNvSpPr>
            <p:nvPr/>
          </p:nvSpPr>
          <p:spPr bwMode="auto">
            <a:xfrm rot="21468757" flipH="1">
              <a:off x="3297062" y="5130518"/>
              <a:ext cx="258762" cy="285750"/>
            </a:xfrm>
            <a:prstGeom prst="upDownArrow">
              <a:avLst>
                <a:gd name="adj1" fmla="val 45880"/>
                <a:gd name="adj2" fmla="val 25337"/>
              </a:avLst>
            </a:prstGeom>
            <a:solidFill>
              <a:srgbClr val="000000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2080" name="Text Box 28"/>
            <p:cNvSpPr txBox="1">
              <a:spLocks noChangeArrowheads="1"/>
            </p:cNvSpPr>
            <p:nvPr/>
          </p:nvSpPr>
          <p:spPr bwMode="auto">
            <a:xfrm>
              <a:off x="2830539" y="5891195"/>
              <a:ext cx="1382554" cy="306197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_tradnl" sz="700" b="1"/>
                <a:t>GESTIÓN FINANCIERA</a:t>
              </a:r>
            </a:p>
            <a:p>
              <a:pPr algn="ctr"/>
              <a:r>
                <a:rPr lang="es-ES_tradnl" sz="700" b="1"/>
                <a:t>Directora Administrativa</a:t>
              </a:r>
              <a:r>
                <a:rPr lang="es-ES_tradnl" sz="900" b="1"/>
                <a:t>.</a:t>
              </a:r>
            </a:p>
            <a:p>
              <a:pPr algn="ctr"/>
              <a:endParaRPr lang="es-ES" sz="900"/>
            </a:p>
          </p:txBody>
        </p:sp>
        <p:sp>
          <p:nvSpPr>
            <p:cNvPr id="2081" name="Text Box 33"/>
            <p:cNvSpPr txBox="1">
              <a:spLocks noChangeArrowheads="1"/>
            </p:cNvSpPr>
            <p:nvPr/>
          </p:nvSpPr>
          <p:spPr bwMode="auto">
            <a:xfrm>
              <a:off x="3137773" y="5355350"/>
              <a:ext cx="657225" cy="765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200">
                  <a:latin typeface="Harlow Solid Italic" pitchFamily="82" charset="0"/>
                </a:rPr>
                <a:t>Apoyo</a:t>
              </a:r>
              <a:endParaRPr lang="es-ES"/>
            </a:p>
          </p:txBody>
        </p:sp>
        <p:sp>
          <p:nvSpPr>
            <p:cNvPr id="2082" name="Text Box 16"/>
            <p:cNvSpPr txBox="1">
              <a:spLocks noChangeArrowheads="1"/>
            </p:cNvSpPr>
            <p:nvPr/>
          </p:nvSpPr>
          <p:spPr bwMode="auto">
            <a:xfrm>
              <a:off x="2062454" y="4742956"/>
              <a:ext cx="1164696" cy="426162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_tradnl" sz="700" b="1"/>
                <a:t>MERCADEO Y VENTAS</a:t>
              </a:r>
            </a:p>
            <a:p>
              <a:pPr algn="ctr"/>
              <a:r>
                <a:rPr lang="es-ES_tradnl" sz="700" b="1"/>
                <a:t>D. Comercial</a:t>
              </a:r>
              <a:endParaRPr lang="es-ES" sz="700"/>
            </a:p>
          </p:txBody>
        </p:sp>
        <p:sp>
          <p:nvSpPr>
            <p:cNvPr id="2083" name="Text Box 17"/>
            <p:cNvSpPr txBox="1">
              <a:spLocks noChangeArrowheads="1"/>
            </p:cNvSpPr>
            <p:nvPr/>
          </p:nvSpPr>
          <p:spPr bwMode="auto">
            <a:xfrm>
              <a:off x="3675433" y="4742956"/>
              <a:ext cx="1071568" cy="426162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_tradnl" sz="700" b="1"/>
                <a:t>COMPRAS Y SUMINISTROS</a:t>
              </a:r>
            </a:p>
            <a:p>
              <a:pPr algn="ctr"/>
              <a:r>
                <a:rPr lang="es-ES_tradnl" sz="700" b="1"/>
                <a:t>D. de Compras</a:t>
              </a:r>
              <a:endParaRPr lang="es-ES" sz="700"/>
            </a:p>
          </p:txBody>
        </p:sp>
        <p:sp>
          <p:nvSpPr>
            <p:cNvPr id="2084" name="Text Box 22"/>
            <p:cNvSpPr txBox="1">
              <a:spLocks noChangeArrowheads="1"/>
            </p:cNvSpPr>
            <p:nvPr/>
          </p:nvSpPr>
          <p:spPr bwMode="auto">
            <a:xfrm>
              <a:off x="3061237" y="4360209"/>
              <a:ext cx="881063" cy="3238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Harlow Solid Italic" pitchFamily="82" charset="0"/>
                </a:rPr>
                <a:t>Operativos</a:t>
              </a:r>
              <a:endParaRPr lang="es-ES"/>
            </a:p>
          </p:txBody>
        </p:sp>
        <p:sp>
          <p:nvSpPr>
            <p:cNvPr id="2085" name="Text Box 32"/>
            <p:cNvSpPr txBox="1">
              <a:spLocks noChangeArrowheads="1"/>
            </p:cNvSpPr>
            <p:nvPr/>
          </p:nvSpPr>
          <p:spPr bwMode="auto">
            <a:xfrm>
              <a:off x="2907606" y="2599575"/>
              <a:ext cx="1095375" cy="3238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200">
                  <a:latin typeface="Harlow Solid Italic" pitchFamily="82" charset="0"/>
                </a:rPr>
                <a:t>Estratégicos</a:t>
              </a:r>
              <a:endParaRPr lang="es-ES"/>
            </a:p>
          </p:txBody>
        </p:sp>
        <p:sp>
          <p:nvSpPr>
            <p:cNvPr id="2086" name="AutoShape 25"/>
            <p:cNvSpPr>
              <a:spLocks noChangeArrowheads="1"/>
            </p:cNvSpPr>
            <p:nvPr/>
          </p:nvSpPr>
          <p:spPr bwMode="auto">
            <a:xfrm rot="5400000" flipH="1">
              <a:off x="3315626" y="4795268"/>
              <a:ext cx="258762" cy="307234"/>
            </a:xfrm>
            <a:prstGeom prst="upDownArrow">
              <a:avLst>
                <a:gd name="adj1" fmla="val 50000"/>
                <a:gd name="adj2" fmla="val 25412"/>
              </a:avLst>
            </a:prstGeom>
            <a:solidFill>
              <a:srgbClr val="000000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2087" name="AutoShape 25"/>
            <p:cNvSpPr>
              <a:spLocks noChangeArrowheads="1"/>
            </p:cNvSpPr>
            <p:nvPr/>
          </p:nvSpPr>
          <p:spPr bwMode="auto">
            <a:xfrm rot="2447050" flipH="1">
              <a:off x="2883206" y="4220598"/>
              <a:ext cx="219075" cy="476250"/>
            </a:xfrm>
            <a:prstGeom prst="upDownArrow">
              <a:avLst>
                <a:gd name="adj1" fmla="val 50000"/>
                <a:gd name="adj2" fmla="val 25382"/>
              </a:avLst>
            </a:prstGeom>
            <a:solidFill>
              <a:srgbClr val="000000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2088" name="AutoShape 25"/>
            <p:cNvSpPr>
              <a:spLocks noChangeArrowheads="1"/>
            </p:cNvSpPr>
            <p:nvPr/>
          </p:nvSpPr>
          <p:spPr bwMode="auto">
            <a:xfrm rot="19103656" flipH="1">
              <a:off x="3883259" y="4219527"/>
              <a:ext cx="219075" cy="476250"/>
            </a:xfrm>
            <a:prstGeom prst="upDownArrow">
              <a:avLst>
                <a:gd name="adj1" fmla="val 50000"/>
                <a:gd name="adj2" fmla="val 25382"/>
              </a:avLst>
            </a:prstGeom>
            <a:solidFill>
              <a:srgbClr val="000000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38 Explosión 1"/>
            <p:cNvSpPr/>
            <p:nvPr/>
          </p:nvSpPr>
          <p:spPr>
            <a:xfrm>
              <a:off x="2438409" y="1356436"/>
              <a:ext cx="1776313" cy="787365"/>
            </a:xfrm>
            <a:prstGeom prst="irregularSeal1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200" dirty="0"/>
            </a:p>
            <a:p>
              <a:pPr algn="ctr">
                <a:defRPr/>
              </a:pPr>
              <a:endParaRPr lang="es-ES" sz="1100" b="1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r>
                <a:rPr lang="es-ES" sz="1100" b="1" dirty="0">
                  <a:solidFill>
                    <a:schemeClr val="tx1"/>
                  </a:solidFill>
                </a:rPr>
                <a:t>Satisfacción del Cliente</a:t>
              </a:r>
            </a:p>
            <a:p>
              <a:pPr algn="ctr">
                <a:defRPr/>
              </a:pPr>
              <a:endParaRPr lang="es-ES" dirty="0"/>
            </a:p>
          </p:txBody>
        </p:sp>
        <p:sp>
          <p:nvSpPr>
            <p:cNvPr id="40" name="39 Explosión 1"/>
            <p:cNvSpPr/>
            <p:nvPr/>
          </p:nvSpPr>
          <p:spPr>
            <a:xfrm>
              <a:off x="4800617" y="1928576"/>
              <a:ext cx="1842354" cy="785572"/>
            </a:xfrm>
            <a:prstGeom prst="irregularSeal1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200" dirty="0"/>
            </a:p>
            <a:p>
              <a:pPr algn="ctr">
                <a:defRPr/>
              </a:pPr>
              <a:endParaRPr lang="es-ES" sz="1100" b="1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r>
                <a:rPr lang="es-ES" sz="1100" b="1" dirty="0">
                  <a:solidFill>
                    <a:schemeClr val="tx1"/>
                  </a:solidFill>
                </a:rPr>
                <a:t>Satisfacción del Cliente</a:t>
              </a:r>
            </a:p>
            <a:p>
              <a:pPr algn="ctr">
                <a:defRPr/>
              </a:pPr>
              <a:endParaRPr lang="es-ES" dirty="0"/>
            </a:p>
          </p:txBody>
        </p:sp>
        <p:sp>
          <p:nvSpPr>
            <p:cNvPr id="41" name="40 Explosión 1"/>
            <p:cNvSpPr/>
            <p:nvPr/>
          </p:nvSpPr>
          <p:spPr>
            <a:xfrm>
              <a:off x="4876818" y="5786488"/>
              <a:ext cx="1695032" cy="785572"/>
            </a:xfrm>
            <a:prstGeom prst="irregularSeal1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200" dirty="0"/>
            </a:p>
            <a:p>
              <a:pPr algn="ctr">
                <a:defRPr/>
              </a:pPr>
              <a:endParaRPr lang="es-ES" sz="1100" b="1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r>
                <a:rPr lang="es-ES" sz="1100" b="1" dirty="0">
                  <a:solidFill>
                    <a:schemeClr val="tx1"/>
                  </a:solidFill>
                </a:rPr>
                <a:t>Satisfacción del Cliente</a:t>
              </a:r>
            </a:p>
            <a:p>
              <a:pPr algn="ctr">
                <a:defRPr/>
              </a:pPr>
              <a:endParaRPr lang="es-ES" dirty="0"/>
            </a:p>
          </p:txBody>
        </p:sp>
        <p:sp>
          <p:nvSpPr>
            <p:cNvPr id="42" name="41 Explosión 1"/>
            <p:cNvSpPr/>
            <p:nvPr/>
          </p:nvSpPr>
          <p:spPr>
            <a:xfrm>
              <a:off x="142240" y="2000318"/>
              <a:ext cx="1762766" cy="785572"/>
            </a:xfrm>
            <a:prstGeom prst="irregularSeal1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200" dirty="0"/>
            </a:p>
            <a:p>
              <a:pPr algn="ctr">
                <a:defRPr/>
              </a:pPr>
              <a:endParaRPr lang="es-ES" sz="1100" b="1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r>
                <a:rPr lang="es-ES" sz="1100" b="1" dirty="0">
                  <a:solidFill>
                    <a:schemeClr val="tx1"/>
                  </a:solidFill>
                </a:rPr>
                <a:t>Satisfacción del Cliente</a:t>
              </a:r>
            </a:p>
            <a:p>
              <a:pPr algn="ctr">
                <a:defRPr/>
              </a:pPr>
              <a:endParaRPr lang="es-ES" dirty="0"/>
            </a:p>
          </p:txBody>
        </p:sp>
        <p:sp>
          <p:nvSpPr>
            <p:cNvPr id="43" name="42 Explosión 1"/>
            <p:cNvSpPr/>
            <p:nvPr/>
          </p:nvSpPr>
          <p:spPr>
            <a:xfrm>
              <a:off x="215053" y="5643004"/>
              <a:ext cx="1689953" cy="785572"/>
            </a:xfrm>
            <a:prstGeom prst="irregularSeal1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200" dirty="0"/>
            </a:p>
            <a:p>
              <a:pPr algn="ctr">
                <a:defRPr/>
              </a:pPr>
              <a:endParaRPr lang="es-ES" sz="1100" b="1" dirty="0">
                <a:solidFill>
                  <a:schemeClr val="tx1"/>
                </a:solidFill>
              </a:endParaRPr>
            </a:p>
            <a:p>
              <a:pPr algn="ctr">
                <a:defRPr/>
              </a:pPr>
              <a:r>
                <a:rPr lang="es-ES" sz="1100" b="1" dirty="0">
                  <a:solidFill>
                    <a:schemeClr val="tx1"/>
                  </a:solidFill>
                </a:rPr>
                <a:t>Satisfacción del Cliente</a:t>
              </a:r>
            </a:p>
            <a:p>
              <a:pPr algn="ctr">
                <a:defRPr/>
              </a:pPr>
              <a:endParaRPr lang="es-ES" dirty="0"/>
            </a:p>
          </p:txBody>
        </p:sp>
        <p:sp>
          <p:nvSpPr>
            <p:cNvPr id="27" name="26 Rectángulo"/>
            <p:cNvSpPr/>
            <p:nvPr/>
          </p:nvSpPr>
          <p:spPr>
            <a:xfrm rot="16200000">
              <a:off x="1331963" y="3023091"/>
              <a:ext cx="2143138" cy="1143008"/>
            </a:xfrm>
            <a:prstGeom prst="rect">
              <a:avLst/>
            </a:prstGeom>
          </p:spPr>
          <p:txBody>
            <a:bodyPr>
              <a:prstTxWarp prst="textArchUpPour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s-ES" sz="1200" dirty="0"/>
                <a:t>GESTION GERENCIAL.</a:t>
              </a:r>
            </a:p>
            <a:p>
              <a:pPr>
                <a:defRPr/>
              </a:pPr>
              <a:r>
                <a:rPr lang="es-ES" sz="1200" dirty="0"/>
                <a:t>Directora Administrativa</a:t>
              </a:r>
            </a:p>
          </p:txBody>
        </p:sp>
        <p:sp>
          <p:nvSpPr>
            <p:cNvPr id="29" name="28 Rectángulo"/>
            <p:cNvSpPr/>
            <p:nvPr/>
          </p:nvSpPr>
          <p:spPr>
            <a:xfrm rot="5400000">
              <a:off x="3482601" y="3099641"/>
              <a:ext cx="2143140" cy="1143008"/>
            </a:xfrm>
            <a:prstGeom prst="rect">
              <a:avLst/>
            </a:prstGeom>
          </p:spPr>
          <p:txBody>
            <a:bodyPr>
              <a:prstTxWarp prst="textArchUpPour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s-ES" sz="1200" dirty="0"/>
                <a:t>GESTIÓN  HSQ.</a:t>
              </a:r>
            </a:p>
            <a:p>
              <a:pPr algn="ctr">
                <a:defRPr/>
              </a:pPr>
              <a:r>
                <a:rPr lang="es-ES" sz="1200" dirty="0"/>
                <a:t>Coordinador  HSQ</a:t>
              </a:r>
            </a:p>
          </p:txBody>
        </p:sp>
      </p:grpSp>
      <p:sp>
        <p:nvSpPr>
          <p:cNvPr id="2074" name="Text Box 16"/>
          <p:cNvSpPr txBox="1">
            <a:spLocks noChangeArrowheads="1"/>
          </p:cNvSpPr>
          <p:nvPr/>
        </p:nvSpPr>
        <p:spPr bwMode="auto">
          <a:xfrm>
            <a:off x="2924175" y="4067175"/>
            <a:ext cx="1143000" cy="36036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700" b="1"/>
              <a:t>GESTION LOGISTICA.</a:t>
            </a:r>
          </a:p>
          <a:p>
            <a:pPr algn="ctr"/>
            <a:r>
              <a:rPr lang="es-ES" sz="700" b="1"/>
              <a:t>Jefe de Bodega</a:t>
            </a:r>
          </a:p>
        </p:txBody>
      </p:sp>
      <p:pic>
        <p:nvPicPr>
          <p:cNvPr id="2075" name="29 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395288"/>
            <a:ext cx="12954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91</Words>
  <Application>Microsoft Office PowerPoint</Application>
  <PresentationFormat>Presentación en pantalla (4:3)</PresentationFormat>
  <Paragraphs>47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Administrador</dc:creator>
  <cp:lastModifiedBy>ponti</cp:lastModifiedBy>
  <cp:revision>45</cp:revision>
  <dcterms:created xsi:type="dcterms:W3CDTF">2008-01-24T21:31:00Z</dcterms:created>
  <dcterms:modified xsi:type="dcterms:W3CDTF">2012-07-12T20:16:53Z</dcterms:modified>
</cp:coreProperties>
</file>